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3" autoAdjust="0"/>
  </p:normalViewPr>
  <p:slideViewPr>
    <p:cSldViewPr>
      <p:cViewPr>
        <p:scale>
          <a:sx n="93" d="100"/>
          <a:sy n="93" d="100"/>
        </p:scale>
        <p:origin x="-870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CB80030-72BB-446B-A767-7DAABB48DC25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04DB7CD-E557-43D1-A54B-DE0A3AF2B3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r>
              <a:rPr lang="en-US" dirty="0" smtClean="0"/>
              <a:t>E2020 Math Help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3657600"/>
          </a:xfrm>
        </p:spPr>
        <p:txBody>
          <a:bodyPr>
            <a:normAutofit fontScale="32500" lnSpcReduction="20000"/>
          </a:bodyPr>
          <a:lstStyle/>
          <a:p>
            <a:pPr marL="685800" indent="-685800" algn="l">
              <a:buFont typeface="Wingdings" pitchFamily="2" charset="2"/>
              <a:buChar char="Ø"/>
            </a:pPr>
            <a:r>
              <a:rPr lang="en-US" sz="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 Demi" pitchFamily="34" charset="0"/>
              </a:rPr>
              <a:t>Print Home work /Review to have example problems</a:t>
            </a:r>
          </a:p>
          <a:p>
            <a:pPr marL="685800" indent="-685800" algn="l">
              <a:buFont typeface="Wingdings" pitchFamily="2" charset="2"/>
              <a:buChar char="Ø"/>
            </a:pPr>
            <a:r>
              <a:rPr lang="en-US" sz="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 Demi" pitchFamily="34" charset="0"/>
              </a:rPr>
              <a:t>On quizzes keep track of your work as you take the quiz, so teacher can see what you did to solve the problems</a:t>
            </a:r>
            <a:endParaRPr lang="en-US" sz="5000" dirty="0">
              <a:solidFill>
                <a:schemeClr val="tx1">
                  <a:lumMod val="95000"/>
                  <a:lumOff val="5000"/>
                </a:schemeClr>
              </a:solidFill>
              <a:latin typeface="Berlin Sans FB Demi" pitchFamily="34" charset="0"/>
            </a:endParaRPr>
          </a:p>
          <a:p>
            <a:pPr marL="685800" indent="-685800" algn="l">
              <a:buFont typeface="Wingdings" pitchFamily="2" charset="2"/>
              <a:buChar char="Ø"/>
            </a:pPr>
            <a:r>
              <a:rPr lang="en-US" sz="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 Demi" pitchFamily="34" charset="0"/>
              </a:rPr>
              <a:t>Remember the video can be fast forwarded after first viewing</a:t>
            </a:r>
          </a:p>
          <a:p>
            <a:pPr marL="685800" indent="-685800" algn="l">
              <a:buFont typeface="Wingdings" pitchFamily="2" charset="2"/>
              <a:buChar char="Ø"/>
            </a:pPr>
            <a:r>
              <a:rPr lang="en-US" sz="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 Demi" pitchFamily="34" charset="0"/>
              </a:rPr>
              <a:t>Searching related math topics on Internet for additional notes and help can be done during vocabulary, direct instruction, and home work/practice sections</a:t>
            </a:r>
          </a:p>
          <a:p>
            <a:pPr marL="685800" indent="-685800" algn="l">
              <a:buFont typeface="Wingdings" pitchFamily="2" charset="2"/>
              <a:buChar char="Ø"/>
            </a:pPr>
            <a:r>
              <a:rPr lang="en-US" sz="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 Demi" pitchFamily="34" charset="0"/>
              </a:rPr>
              <a:t>Use your note books to take notes and show work!!!!</a:t>
            </a:r>
          </a:p>
          <a:p>
            <a:pPr marL="685800" indent="-685800" algn="l">
              <a:buFont typeface="Wingdings" pitchFamily="2" charset="2"/>
              <a:buChar char="Ø"/>
            </a:pPr>
            <a:r>
              <a:rPr lang="en-US" sz="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lin Sans FB Demi" pitchFamily="34" charset="0"/>
              </a:rPr>
              <a:t>Keep all your work in a folder</a:t>
            </a:r>
          </a:p>
          <a:p>
            <a:pPr algn="l"/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Berlin Sans FB Demi" pitchFamily="34" charset="0"/>
            </a:endParaRPr>
          </a:p>
          <a:p>
            <a:pPr algn="l"/>
            <a:endParaRPr lang="en-US" dirty="0"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88B41F0703D4D9B0020E01E71645F" ma:contentTypeVersion="0" ma:contentTypeDescription="Create a new document." ma:contentTypeScope="" ma:versionID="4a9624e213c2f0a0db4cb02deb5cbbe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9D85E01-7BFE-4E42-9CB9-71E514FC0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F24BB71-AFE3-48F6-84A4-89A7731887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D83DE8-B07A-4A0E-A17F-4F2779B22709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49</TotalTime>
  <Words>88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Couture</vt:lpstr>
      <vt:lpstr>E2020 Math Help</vt:lpstr>
    </vt:vector>
  </TitlesOfParts>
  <Company>DMPS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E2020 Math Help</dc:title>
  <dc:creator>L-Net</dc:creator>
  <cp:lastModifiedBy>McCracken, Gene</cp:lastModifiedBy>
  <cp:revision>6</cp:revision>
  <cp:lastPrinted>2011-11-17T20:50:20Z</cp:lastPrinted>
  <dcterms:created xsi:type="dcterms:W3CDTF">2011-11-16T20:26:10Z</dcterms:created>
  <dcterms:modified xsi:type="dcterms:W3CDTF">2011-11-18T13:45:57Z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0x0101005FB88B41F0703D4D9B0020E01E71645F</vt:lpwstr>
  </property>
  <property fmtid="{D5CDD505-2E9C-101B-9397-08002B2CF9AE}" pid="3" name="_AdHocReviewCycleID">
    <vt:i4>927709099</vt:i4>
  </property>
  <property fmtid="{D5CDD505-2E9C-101B-9397-08002B2CF9AE}" pid="4" name="_NewReviewCycle">
    <vt:lpwstr/>
  </property>
  <property fmtid="{D5CDD505-2E9C-101B-9397-08002B2CF9AE}" pid="5" name="_EmailSubject">
    <vt:lpwstr>E2020 Math Help tips</vt:lpwstr>
  </property>
  <property fmtid="{D5CDD505-2E9C-101B-9397-08002B2CF9AE}" pid="6" name="_AuthorEmail">
    <vt:lpwstr>sherri.huff@dmps.k12.ia.us</vt:lpwstr>
  </property>
  <property fmtid="{D5CDD505-2E9C-101B-9397-08002B2CF9AE}" pid="7" name="_AuthorEmailDisplayName">
    <vt:lpwstr>Huff, Sherri</vt:lpwstr>
  </property>
  <property fmtid="{D5CDD505-2E9C-101B-9397-08002B2CF9AE}" pid="8" name="_PreviousAdHocReviewCycleID">
    <vt:i4>76642831</vt:i4>
  </property>
</Properties>
</file>